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658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292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315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203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715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29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823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071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08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542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238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90CD-7A90-40DD-A796-603CD0B51D3F}" type="datetimeFigureOut">
              <a:rPr lang="fa-IR" smtClean="0"/>
              <a:t>03/11/1446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80245-EF05-48AA-8984-46BAE03696B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557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409" y="3014709"/>
            <a:ext cx="224624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200" dirty="0" smtClean="0">
                <a:cs typeface="B Titr" panose="00000700000000000000" pitchFamily="2" charset="-78"/>
              </a:rPr>
              <a:t> دکتر عباس بهرامی</a:t>
            </a:r>
            <a:endParaRPr lang="fa-IR" sz="1200" dirty="0">
              <a:cs typeface="B Titr" panose="000007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858434"/>
              </p:ext>
            </p:extLst>
          </p:nvPr>
        </p:nvGraphicFramePr>
        <p:xfrm>
          <a:off x="586409" y="3291708"/>
          <a:ext cx="8767763" cy="3199437"/>
        </p:xfrm>
        <a:graphic>
          <a:graphicData uri="http://schemas.openxmlformats.org/drawingml/2006/table">
            <a:tbl>
              <a:tblPr rtl="1" firstRow="1" firstCol="1" bandRow="1"/>
              <a:tblGrid>
                <a:gridCol w="1077652">
                  <a:extLst>
                    <a:ext uri="{9D8B030D-6E8A-4147-A177-3AD203B41FA5}">
                      <a16:colId xmlns:a16="http://schemas.microsoft.com/office/drawing/2014/main" val="2350805512"/>
                    </a:ext>
                  </a:extLst>
                </a:gridCol>
                <a:gridCol w="2000848">
                  <a:extLst>
                    <a:ext uri="{9D8B030D-6E8A-4147-A177-3AD203B41FA5}">
                      <a16:colId xmlns:a16="http://schemas.microsoft.com/office/drawing/2014/main" val="358729288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150428238"/>
                    </a:ext>
                  </a:extLst>
                </a:gridCol>
                <a:gridCol w="1944304">
                  <a:extLst>
                    <a:ext uri="{9D8B030D-6E8A-4147-A177-3AD203B41FA5}">
                      <a16:colId xmlns:a16="http://schemas.microsoft.com/office/drawing/2014/main" val="469212802"/>
                    </a:ext>
                  </a:extLst>
                </a:gridCol>
                <a:gridCol w="1733279">
                  <a:extLst>
                    <a:ext uri="{9D8B030D-6E8A-4147-A177-3AD203B41FA5}">
                      <a16:colId xmlns:a16="http://schemas.microsoft.com/office/drawing/2014/main" val="1154868794"/>
                    </a:ext>
                  </a:extLst>
                </a:gridCol>
              </a:tblGrid>
              <a:tr h="211653">
                <a:tc gridSpan="5"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نیمسال دوم سال </a:t>
                      </a:r>
                      <a:r>
                        <a:rPr lang="fa-IR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تحصیلی </a:t>
                      </a: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1404-1403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05662"/>
                  </a:ext>
                </a:extLst>
              </a:tr>
              <a:tr h="35484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                       ساعت    ایام هفته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10-8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12-10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14-12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16-14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145147"/>
                  </a:ext>
                </a:extLst>
              </a:tr>
              <a:tr h="5231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شنبه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مشاوره دانشجویان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راهنمایی پایان نامه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24856"/>
                  </a:ext>
                </a:extLst>
              </a:tr>
              <a:tr h="5872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یکشنبه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راهنمایی پایان نامه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مشاوره دانشجویان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711782"/>
                  </a:ext>
                </a:extLst>
              </a:tr>
              <a:tr h="44483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دوشنبه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مبانی کنترل آلودگی هوا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زبان تخصصی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قوانین و مقررات </a:t>
                      </a: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HSE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074813"/>
                  </a:ext>
                </a:extLst>
              </a:tr>
              <a:tr h="26570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سه شنبه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648970" algn="l"/>
                        </a:tabLs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تجزیه نمونه آلودگیها-آزمایشگاه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b="1"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تجزیه نمونه آلودگیها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SA" sz="1200" b="1"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ک1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100" b="1"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اصول و مبانی بهداشت حرفه ای 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HSE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SA" sz="1200" b="1">
                          <a:effectLst/>
                          <a:latin typeface="Calibri" panose="020F0502020204030204" pitchFamily="34" charset="0"/>
                          <a:cs typeface="B Zar" panose="00000400000000000000" pitchFamily="2" charset="-78"/>
                        </a:rPr>
                        <a:t>ک3</a:t>
                      </a:r>
                      <a:endParaRPr lang="en-US" sz="10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444229"/>
                  </a:ext>
                </a:extLst>
              </a:tr>
              <a:tr h="53557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itr" panose="00000700000000000000" pitchFamily="2" charset="-78"/>
                        </a:rPr>
                        <a:t>چهارشنبه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695" marR="626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کارآموزی در صنعت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کارآموزی در صنعت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کارآموزی در صنعت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گروه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345296"/>
                  </a:ext>
                </a:extLst>
              </a:tr>
            </a:tbl>
          </a:graphicData>
        </a:graphic>
      </p:graphicFrame>
      <p:sp>
        <p:nvSpPr>
          <p:cNvPr id="2" name="AutoShape 2" descr="دکتر حسین اکبر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8" y="2724074"/>
            <a:ext cx="146913" cy="129264"/>
          </a:xfrm>
          <a:prstGeom prst="rect">
            <a:avLst/>
          </a:prstGeom>
        </p:spPr>
      </p:pic>
      <p:pic>
        <p:nvPicPr>
          <p:cNvPr id="1026" name="Picture 2" descr="دکتر عباس بهرام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" y="2064327"/>
            <a:ext cx="886691" cy="8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77</Words>
  <Application>Microsoft Office PowerPoint</Application>
  <PresentationFormat>A4 Paper (210x297 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Titr</vt:lpstr>
      <vt:lpstr>B Zar</vt:lpstr>
      <vt:lpstr>Calibri</vt:lpstr>
      <vt:lpstr>Calibri Light</vt:lpstr>
      <vt:lpstr>Times New Roman</vt:lpstr>
      <vt:lpstr>Traditional Arabic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92</cp:revision>
  <dcterms:created xsi:type="dcterms:W3CDTF">2023-08-20T06:57:30Z</dcterms:created>
  <dcterms:modified xsi:type="dcterms:W3CDTF">2025-04-30T08:12:07Z</dcterms:modified>
</cp:coreProperties>
</file>